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4537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Arquitectura RISC-V de 32 bits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1956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arquitectura RISC-V es una innovadora y flexible arquitectura de conjunto de instrucciones abierta y gratuita que está ganando rápidamente popularidad en el mundo de los sistemas embebidos y de la computación de alto rendimiento.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8108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4628" y="3643193"/>
            <a:ext cx="7815739" cy="662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Conclusiones y Próximos Pasos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834628" y="4663202"/>
            <a:ext cx="4161353" cy="2904292"/>
          </a:xfrm>
          <a:prstGeom prst="roundRect">
            <a:avLst>
              <a:gd name="adj" fmla="val 1231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95970" y="4924544"/>
            <a:ext cx="264985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Adopción Creciente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95970" y="5398770"/>
            <a:ext cx="3638669" cy="1907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arquitectura RISC-V está ganando cada vez más atención y está siendo adoptada por una amplia gama de empresas y proyectos.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4464" y="4663202"/>
            <a:ext cx="4161353" cy="2904292"/>
          </a:xfrm>
          <a:prstGeom prst="roundRect">
            <a:avLst>
              <a:gd name="adj" fmla="val 1231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95806" y="4924544"/>
            <a:ext cx="264985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Desarrollo Continuo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5495806" y="5398770"/>
            <a:ext cx="3638669" cy="1525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comunidad RISC-V sigue trabajando para mejorar y expandir la arquitectura, con nuevas extensiones y funcionalidades.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4299" y="4663202"/>
            <a:ext cx="4161353" cy="2904292"/>
          </a:xfrm>
          <a:prstGeom prst="roundRect">
            <a:avLst>
              <a:gd name="adj" fmla="val 1231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95642" y="4924544"/>
            <a:ext cx="2649855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Próximos Pasos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895642" y="5398770"/>
            <a:ext cx="3638669" cy="1525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Explorar las posibilidades de RISC-V en diferentes dominios y continuar investigando su potencial a largo plazo.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72258"/>
            <a:ext cx="955464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Introducción a la arquitectura RISC-V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175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¿Qué es RISC-V?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764875"/>
            <a:ext cx="3898821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RISC-V es una arquitectura de conjunto de instrucciones reducida e RISC (Reducida Instrucción, Conjunto de Computadora) desarrollada por la Universidad de California, Berkeley.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175159"/>
            <a:ext cx="276034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Características Clave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376487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RISC-V se destaca por ser de código abierto, escalable y altamente personalizable, lo que la convierte en una opción atractiva para una amplia gama de aplicaciones.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175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Ventajas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376487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Entre las principales ventajas de RISC-V se encuentran su eficiencia energética, bajo costo y la flexibilidad para adaptarla a necesidades específicas.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6738" y="1153120"/>
            <a:ext cx="5081707" cy="635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Registros en RISC-V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86738" y="2388394"/>
            <a:ext cx="514469" cy="514469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7953" y="2493169"/>
            <a:ext cx="131921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029807" y="2388394"/>
            <a:ext cx="275760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¿Qué son los registros?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029807" y="2843093"/>
            <a:ext cx="2914293" cy="2561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 registros son un componente fundamental de la arquitectura RISC-V que almacenan datos y direcciones utilizados por la CPU durante la ejecución de instrucciones.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10172700" y="2388394"/>
            <a:ext cx="514469" cy="514469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45103" y="2493169"/>
            <a:ext cx="169545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0915769" y="2388394"/>
            <a:ext cx="262282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Cantidad de Registros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915769" y="2843093"/>
            <a:ext cx="2914293" cy="1463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arquitectura RISC-V de 32 bits tiene 32 registros de propósito general, numerados del x0 al x31.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6286738" y="5890022"/>
            <a:ext cx="514469" cy="514469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54735" y="5994797"/>
            <a:ext cx="178475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7029807" y="5890022"/>
            <a:ext cx="25407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Tipos de Registros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029807" y="6344722"/>
            <a:ext cx="6800255" cy="731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Algunos registros tienen usos y nombres especiales, como el registro de programa, el registro de pila y los registros de control.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6356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Tipos de Registros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1919645"/>
            <a:ext cx="3584615" cy="3363754"/>
          </a:xfrm>
          <a:prstGeom prst="roundRect">
            <a:avLst>
              <a:gd name="adj" fmla="val 11009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27733" y="2196941"/>
            <a:ext cx="303002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Registros de Propósito General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627733" y="3030855"/>
            <a:ext cx="303002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Estos registros se utilizan para almacenar datos y direcciones de memoria durante la ejecución de instrucciones.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868" y="1919645"/>
            <a:ext cx="3584615" cy="3363754"/>
          </a:xfrm>
          <a:prstGeom prst="roundRect">
            <a:avLst>
              <a:gd name="adj" fmla="val 11009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59164" y="219694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Registros de Control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459164" y="2687955"/>
            <a:ext cx="303002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Estos registros se utilizan para controlar el flujo de ejecución y el estado de la CPU.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530215"/>
            <a:ext cx="7415927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27733" y="580751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Registros Especiales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627733" y="6298525"/>
            <a:ext cx="686133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Registros como el registro de programa y el registro de pila tienen funciones específicas en la arquitectura.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7600" y="626626"/>
            <a:ext cx="7548801" cy="1266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Funcionamiento de los Registros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124188" y="2234565"/>
            <a:ext cx="30480" cy="5369957"/>
          </a:xfrm>
          <a:prstGeom prst="roundRect">
            <a:avLst>
              <a:gd name="adj" fmla="val 1121538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65290" y="2732008"/>
            <a:ext cx="797600" cy="30480"/>
          </a:xfrm>
          <a:prstGeom prst="roundRect">
            <a:avLst>
              <a:gd name="adj" fmla="val 1121538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883087" y="2490907"/>
            <a:ext cx="512683" cy="512683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73706" y="2595324"/>
            <a:ext cx="13144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392799" y="2462451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Lectura de Registros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392799" y="2915603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 registros se leen para obtener los operandos necesarios para la ejecución de instrucciones.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65290" y="4597956"/>
            <a:ext cx="797600" cy="30480"/>
          </a:xfrm>
          <a:prstGeom prst="roundRect">
            <a:avLst>
              <a:gd name="adj" fmla="val 1121538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883087" y="4356854"/>
            <a:ext cx="512683" cy="512683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54894" y="4461272"/>
            <a:ext cx="16895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392799" y="4328398"/>
            <a:ext cx="2610803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Escritura en Registros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392799" y="4781550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 resultados de las operaciones se almacenan de vuelta en los registros para su uso posterior.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65290" y="6463903"/>
            <a:ext cx="797600" cy="30480"/>
          </a:xfrm>
          <a:prstGeom prst="roundRect">
            <a:avLst>
              <a:gd name="adj" fmla="val 1121538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883087" y="6222802"/>
            <a:ext cx="512683" cy="512683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0488" y="6327219"/>
            <a:ext cx="177879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392799" y="6194346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Gestión de Registros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392799" y="6647498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compilador y el sistema operativo se encargan de asignar y gestionar eficientemente los registros.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185" y="878324"/>
            <a:ext cx="6887408" cy="569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Instrucciones Básicas en RISC-V</a:t>
            </a:r>
            <a:endParaRPr lang="en-US" sz="3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85" y="1756053"/>
            <a:ext cx="513040" cy="5130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8185" y="2474238"/>
            <a:ext cx="2777966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Instrucciones Aritméticas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18185" y="2882265"/>
            <a:ext cx="7707630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Instrucciones como ADD, SUB, MUL que realizan operaciones matemáticas básicas.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185" y="3826312"/>
            <a:ext cx="513040" cy="5130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8185" y="4544497"/>
            <a:ext cx="440150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Instrucciones de Carga/Almacenamiento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718185" y="4952524"/>
            <a:ext cx="7707630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Instrucciones como LW y SW que permiten leer y escribir datos en memoria.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185" y="5896570"/>
            <a:ext cx="513040" cy="5130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8185" y="6614755"/>
            <a:ext cx="3496032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Instrucciones de Control de Flujo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718185" y="7022783"/>
            <a:ext cx="7707630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Instrucciones como BEQ y JAL que permiten saltar a diferentes partes del programa.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67307"/>
            <a:ext cx="1190339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Diferencias entre RISC-V y otras Arquitecturas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570208"/>
            <a:ext cx="337994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Conjunto de Instrucciones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15992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RISC-V tiene un conjunto de instrucciones más reducido y simple en comparación con arquitecturas CISC más complejas.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Código Abierto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diferencia de la mayoría de arquitecturas propietarias, RISC-V es de código abierto y gratuita.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Flexibilidad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RISC-V permite una mayor personalización y adaptación a diferentes requisitos y aplicaciones.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670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740" y="3377208"/>
            <a:ext cx="7956233" cy="614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Ventajas de la Arquitectura RISC-V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40" y="4324112"/>
            <a:ext cx="4360307" cy="8853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96077" y="5541407"/>
            <a:ext cx="245959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Eficiencia Energética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996077" y="5981581"/>
            <a:ext cx="3917633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diseño simple y optimizado de RISC-V lo hace más eficiente energéticamente que otras arquitecturas.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5047" y="4324112"/>
            <a:ext cx="4360307" cy="8853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6384" y="5541407"/>
            <a:ext cx="245959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Escalabilidad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5356384" y="5981581"/>
            <a:ext cx="3917633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RISC-V puede adaptarse a una amplia gama de aplicaciones, desde dispositivos embebidos hasta servidores de alto rendimiento.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5353" y="4324112"/>
            <a:ext cx="4360307" cy="8853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691" y="5541407"/>
            <a:ext cx="245959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Bajo Costo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9716691" y="5981581"/>
            <a:ext cx="3917633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 ser de código abierto, RISC-V evita los costos de licencia y permite un desarrollo más económico.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573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7961" y="3608546"/>
            <a:ext cx="9568101" cy="657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Aplicaciones de la Arquitectura RISC-V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827961" y="4886682"/>
            <a:ext cx="532328" cy="532328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5843" y="4995148"/>
            <a:ext cx="136446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596866" y="4886682"/>
            <a:ext cx="2946916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Dispositivos Embebidos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596866" y="5357217"/>
            <a:ext cx="3398163" cy="1513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RISC-V es ideal para su uso en sistemas embebidos, como controladores, sensores y dispositivos IoT.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1606" y="4886682"/>
            <a:ext cx="532328" cy="532328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10081" y="4995148"/>
            <a:ext cx="175379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6000512" y="4886682"/>
            <a:ext cx="3398163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Computación de Alto Rendimiento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6000512" y="5685830"/>
            <a:ext cx="3398163" cy="1892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escalabilidad y eficiencia de RISC-V lo hacen adecuado para aplicaciones de alto rendimiento, como servidores y supercomputadoras.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5252" y="4886682"/>
            <a:ext cx="532328" cy="532328"/>
          </a:xfrm>
          <a:prstGeom prst="roundRect">
            <a:avLst>
              <a:gd name="adj" fmla="val 6666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09083" y="4995148"/>
            <a:ext cx="184666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0404158" y="4886682"/>
            <a:ext cx="321135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Educación e Investigación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404158" y="5357217"/>
            <a:ext cx="3398163" cy="1892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disponibilidad de RISC-V de código abierto lo convierte en una herramienta valiosa para la educación y la investigación en arquitectura de computadores.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2024-11-05T05:26:45Z</dcterms:created>
  <dcterms:modified xsi:type="dcterms:W3CDTF">2024-11-05T05:26:45Z</dcterms:modified>
</cp:coreProperties>
</file>